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7DF09-D0B6-4720-B810-4B923DF6F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074031-93B8-4430-9CD6-D1554D594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C7DC83-A4A7-470A-9A38-58726B4F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B654B6-B29A-4F4A-9247-CABDE124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F724A3-ACC7-4560-BDB0-2877EA64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05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BAF9C-F090-4CC9-BB6F-6FBF97DC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FDF4C5-996F-4B22-A9AF-1F5A3A7E4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E24C1E-1FE0-4E7B-B9DB-05A32193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911E78-55C9-45CE-8A3A-ADC342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AF61C0-F354-4AE9-9AF7-FE710607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580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6601C7-D6A8-4161-B111-1FA65E40B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F3D667-4FAE-44C5-9C83-4A4778456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98F49B-6516-4634-8791-900D390E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4F9298-B0DD-4480-8307-E2455DF1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627CEF-ADE2-418B-809B-2E0B0C56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667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0C46E-842B-40E3-A481-861C3FD4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90DC8-80C9-4DD9-B161-CE181BF97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D6996-7901-4A2C-8F5B-32AD4056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9B3885-9639-40FD-A63F-F5026898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E1A0A5-A14F-4FFA-AE06-328A4C54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179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30C8B-7EB9-49EF-BBE5-5FAC2FB1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5067BC-5CF4-4408-A232-5379B29C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0ACE89-4B28-48FD-9E41-A6CFE24B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2EF3C8-374B-4303-A2A1-C04A3ADD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D097DA-FE78-41A7-9DF3-7BADA74B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4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1CD29-4F50-4B2F-8659-15D74508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A6A40-4A0E-4FA2-8044-60A1657FC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33BB05-00AB-4738-9F0E-D50831995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5FC1A0-FBF1-4077-B5C8-5604621E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EE35D4-B240-42FF-A2B6-56E49EC0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50A8F5-E507-4B85-8AB1-37178D0D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2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E518A-4571-4662-8AA4-DFD0ED0E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FB34-DD3C-4547-B0C0-0222F8CF3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132EAF-3166-4969-BD91-F4CA33AD5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65D244-6CA8-4538-937B-B22E76B90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ED01AB-07D8-4D0D-8350-5E77B153A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FD8CDD-062B-4A19-937D-9437E2F4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0D9850-6467-400D-ACB2-C4E4D607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73FE09-29C5-49A1-AB5F-4C4D312B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81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AAAFA3-B58E-402E-B96E-D3C27707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C92FEB-7DC4-4F1A-A2DD-C81AA514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210EF-33A4-4350-9DEC-6319C568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7727AA-56D5-4F50-BDF4-D2AC0773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3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84C2ED-A951-459F-8CEF-8849EC0A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73BE595-D608-4C13-95CD-A3AEBD6C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D745D7-DA0A-4A48-8C38-0151D99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513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DD955-56F4-406C-B4CF-A85369DC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13F6B-B662-466B-8F37-C54ADC61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02FF64-098F-4092-9E66-77CF46EB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BACC85-D2F4-4165-90F0-13F9F8DD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0B1B3C-D523-4DB5-9EE6-FAFEA835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C4DB44-85F7-4759-911C-10B7F19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88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8B32C-0E2E-4A50-8EE0-140532C4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EC40C8-C043-47E7-B725-D0A9BB9C2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1858E2-EDA4-4BDF-9928-5A5FA0105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74154F-9E0F-4DA9-9CE7-939948D9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ED4975-CF95-453C-9538-DC7E3B6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998FB2-8D85-4D78-8B69-9B59EF63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87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A4E908-20B7-4842-A918-02907346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108195-A535-40FF-9907-EDBA80527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CACDD-22AE-4C23-BAE2-FEFB0698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6B56-5536-4A3B-9B73-70BB466E28C7}" type="datetimeFigureOut">
              <a:rPr lang="nl-BE" smtClean="0"/>
              <a:t>9/01/2019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BE367B-A6E7-42BE-A87E-7B944777D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33682D-78E9-4985-9F7B-3C9E76CDA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1A5D-B0CD-4B35-A364-E1B13FD106C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07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hyperlink" Target="https://pixabay.com/da/hold-enhed-fest-dans-teamwork-15014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pixabay.com/nl/viering-verjaardag-plezier-trompet-152010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ixabay.com/de/fasching-karneval-luftballon-631151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33000">
              <a:schemeClr val="accent1">
                <a:lumMod val="45000"/>
                <a:lumOff val="5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3C42313-99E9-4F35-BAA6-A4F4BAF7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42" y="216292"/>
            <a:ext cx="6719888" cy="204858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850900" dist="1358900" dir="13500000" algn="br" rotWithShape="0">
              <a:prstClr val="black">
                <a:alpha val="0"/>
              </a:prstClr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AA763CA-F357-4471-BF04-989D4FE218AB}"/>
              </a:ext>
            </a:extLst>
          </p:cNvPr>
          <p:cNvSpPr txBox="1"/>
          <p:nvPr/>
        </p:nvSpPr>
        <p:spPr>
          <a:xfrm>
            <a:off x="2247900" y="3085931"/>
            <a:ext cx="664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accent2">
                    <a:lumMod val="75000"/>
                  </a:schemeClr>
                </a:solidFill>
              </a:rPr>
              <a:t>Nieuwjaars receptie 2019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371367-FF10-4307-93CC-3BBBA4D7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59" y="3017354"/>
            <a:ext cx="1066800" cy="106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A7FD66-7FF9-434F-A197-7AC7F769D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57825" y="4162425"/>
            <a:ext cx="1498375" cy="18192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A30D9A-E735-4FEA-9A48-5F7D5F1E1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4060051" y="5076535"/>
            <a:ext cx="2425700" cy="130381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EF1B369-87A8-4B48-B33A-5E2B8709C1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9025559" y="4292461"/>
            <a:ext cx="2342317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29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5BD1021-80CE-49A8-8A73-1E54188F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540" y="241127"/>
            <a:ext cx="8556920" cy="63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2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8812612-2E50-4ADC-8B11-6472223E3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442" y="606288"/>
            <a:ext cx="8437116" cy="59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97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1129F8-5ED0-4AD1-97DE-0F4ABB157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473" y="596348"/>
            <a:ext cx="8331053" cy="60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0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D64605B-BBCE-40F3-BF37-96C8BE013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478" y="380489"/>
            <a:ext cx="5701569" cy="57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7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4222CAA-1DC3-4F7E-97CD-D3C697F70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202" y="192156"/>
            <a:ext cx="8159595" cy="6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6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C4228F-77B8-4858-B594-F3867F953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599" y="546652"/>
            <a:ext cx="8320801" cy="59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3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B16C8A1-EFBA-44D4-ACA7-BB498DCB3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755" y="318052"/>
            <a:ext cx="8833899" cy="62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8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CA8B285-BA3C-4AB9-BED5-BFC4CBA68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798" y="415062"/>
            <a:ext cx="7858404" cy="60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53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8F78502-7233-47F1-99E6-785A976D1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353" y="395183"/>
            <a:ext cx="7377294" cy="60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99FEA-0743-4391-BB99-BAAD0788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76281"/>
            <a:ext cx="10515600" cy="473075"/>
          </a:xfrm>
        </p:spPr>
        <p:txBody>
          <a:bodyPr>
            <a:normAutofit/>
          </a:bodyPr>
          <a:lstStyle/>
          <a:p>
            <a:r>
              <a:rPr lang="nl-BE" sz="2000" b="1" dirty="0">
                <a:solidFill>
                  <a:schemeClr val="accent2">
                    <a:lumMod val="75000"/>
                  </a:schemeClr>
                </a:solidFill>
              </a:rPr>
              <a:t>Nieuwe website van de Kon. Heemkundekring Zonhoven vzw.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4118C75-B877-449B-9C78-E164AB29A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617" y="731776"/>
            <a:ext cx="8868882" cy="58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curtains"/>
      </p:transition>
    </mc:Choice>
    <mc:Fallback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FD71A-2BD5-43A3-BC96-C09220BC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35917"/>
            <a:ext cx="10515600" cy="315912"/>
          </a:xfrm>
        </p:spPr>
        <p:txBody>
          <a:bodyPr>
            <a:noAutofit/>
          </a:bodyPr>
          <a:lstStyle/>
          <a:p>
            <a:r>
              <a:rPr lang="nl-BE" sz="2800" b="1" dirty="0">
                <a:solidFill>
                  <a:schemeClr val="accent2">
                    <a:lumMod val="75000"/>
                  </a:schemeClr>
                </a:solidFill>
              </a:rPr>
              <a:t>Over ons,  wie zijn wij  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7146031-1871-48C3-856D-6DD0C2E66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15" y="809625"/>
            <a:ext cx="8530010" cy="59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7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F62CE-D79D-48F3-BE7F-D8F4263F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7390"/>
          </a:xfrm>
        </p:spPr>
        <p:txBody>
          <a:bodyPr>
            <a:noAutofit/>
          </a:bodyPr>
          <a:lstStyle/>
          <a:p>
            <a:r>
              <a:rPr lang="nl-BE" sz="3200" b="1" dirty="0">
                <a:solidFill>
                  <a:schemeClr val="accent2">
                    <a:lumMod val="75000"/>
                  </a:schemeClr>
                </a:solidFill>
              </a:rPr>
              <a:t>Onze leden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0345AF-F2A2-4FC6-960B-D9AA15D05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869" y="984289"/>
            <a:ext cx="7169887" cy="58758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DE896F-FCEE-4825-9CE3-D3A8E833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97602"/>
            <a:ext cx="662609" cy="6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4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4B4E2-42BE-4739-ACB1-E200981F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62706"/>
            <a:ext cx="10515600" cy="461352"/>
          </a:xfrm>
        </p:spPr>
        <p:txBody>
          <a:bodyPr>
            <a:noAutofit/>
          </a:bodyPr>
          <a:lstStyle/>
          <a:p>
            <a:r>
              <a:rPr lang="nl-BE" sz="2800" b="1" dirty="0">
                <a:solidFill>
                  <a:schemeClr val="accent2">
                    <a:lumMod val="75000"/>
                  </a:schemeClr>
                </a:solidFill>
              </a:rPr>
              <a:t>Stichters Heemkunde Zonhoven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48F6788-D42A-4471-BB60-C41C79FF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091" y="826478"/>
            <a:ext cx="7865817" cy="58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8770BE7-A68A-4A91-9617-31864C7AE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945" y="308958"/>
            <a:ext cx="8320110" cy="62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05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A1B1975-D2C4-4179-AD25-E19B5170F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519" y="193005"/>
            <a:ext cx="9365635" cy="64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5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1417C1-C1E3-43C9-A21E-A28C1485A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254" y="169740"/>
            <a:ext cx="8792069" cy="65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95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1671DBE-51B0-41E6-8F58-CCB678115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205" y="289891"/>
            <a:ext cx="8780514" cy="62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5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Breedbeeld</PresentationFormat>
  <Paragraphs>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Nieuwe website van de Kon. Heemkundekring Zonhoven vzw.</vt:lpstr>
      <vt:lpstr>Over ons,  wie zijn wij  ?</vt:lpstr>
      <vt:lpstr>Onze leden</vt:lpstr>
      <vt:lpstr>Stichters Heemkunde Zonhoven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2019-01-09T18:40:51Z</dcterms:created>
  <dcterms:modified xsi:type="dcterms:W3CDTF">2019-01-09T18:44:06Z</dcterms:modified>
</cp:coreProperties>
</file>